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«Шахматный турнир»</a:t>
            </a:r>
          </a:p>
          <a:p>
            <a:r>
              <a:rPr lang="ru-RU" sz="2000" dirty="0" smtClean="0"/>
              <a:t>Руководитель</a:t>
            </a:r>
          </a:p>
          <a:p>
            <a:r>
              <a:rPr lang="ru-RU" sz="2000" dirty="0" smtClean="0"/>
              <a:t> </a:t>
            </a:r>
            <a:r>
              <a:rPr lang="ru-RU" sz="2000" dirty="0" err="1" smtClean="0"/>
              <a:t>Гребенкина</a:t>
            </a:r>
            <a:r>
              <a:rPr lang="ru-RU" sz="2000" dirty="0" smtClean="0"/>
              <a:t> Виктория Алексеевна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Зимние каникулы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\Desktop\170486395246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5214682" cy="3911012"/>
          </a:xfrm>
          <a:prstGeom prst="rect">
            <a:avLst/>
          </a:prstGeom>
          <a:noFill/>
        </p:spPr>
      </p:pic>
      <p:pic>
        <p:nvPicPr>
          <p:cNvPr id="1028" name="Picture 4" descr="C:\Users\123\Desktop\170486395247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2928934"/>
            <a:ext cx="5111757" cy="3833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23\Desktop\170486395249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93001" y="142852"/>
            <a:ext cx="5750999" cy="4313249"/>
          </a:xfrm>
          <a:prstGeom prst="rect">
            <a:avLst/>
          </a:prstGeom>
          <a:noFill/>
        </p:spPr>
      </p:pic>
      <p:pic>
        <p:nvPicPr>
          <p:cNvPr id="2051" name="Picture 3" descr="C:\Users\123\Desktop\170486395247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214554"/>
            <a:ext cx="5778512" cy="4333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23\Desktop\17048639524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11</Words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Официальная</vt:lpstr>
      <vt:lpstr>Зимние каникулы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Зимние каникулы</dc:title>
  <cp:lastModifiedBy>123</cp:lastModifiedBy>
  <cp:revision>1</cp:revision>
  <dcterms:modified xsi:type="dcterms:W3CDTF">2024-01-10T05:28:08Z</dcterms:modified>
</cp:coreProperties>
</file>